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276872"/>
            <a:ext cx="7315200" cy="168264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№4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МИНЕРАЛДАР ЖӘНЕ ТАУ ЖЫНЫСТАРЫ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581128"/>
            <a:ext cx="7315200" cy="1144632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Пән: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бұрғылау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21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315200" cy="9259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тау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340768"/>
            <a:ext cx="7546032" cy="2448271"/>
          </a:xfrm>
        </p:spPr>
        <p:txBody>
          <a:bodyPr/>
          <a:lstStyle/>
          <a:p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физико-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қоспасы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жынысы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Кристалдық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3816424" cy="286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42662"/>
            <a:ext cx="351087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95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531224" cy="1154097"/>
          </a:xfrm>
        </p:spPr>
        <p:txBody>
          <a:bodyPr>
            <a:normAutofit/>
          </a:bodyPr>
          <a:lstStyle/>
          <a:p>
            <a:pPr algn="ctr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 құрамы бойынша минералдар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 топқа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5472608" cy="518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07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064896" cy="4248472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және текстура боп ажыратылады.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kk-KZ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 – тау жыныстарындағы минералдардың өлшемі, жобасы және олардың өзара орналасу ерекшеліктері.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Текстура</a:t>
            </a:r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ірілеу құрамаларының /минералдық қоспаларының/ ерекшеліктерін, өзара орналасуын және бағытталуын айтады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 жаратылысы бойынша тау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жыныстары: </a:t>
            </a:r>
          </a:p>
          <a:p>
            <a:pPr marL="817563" indent="-182563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магмалық </a:t>
            </a:r>
          </a:p>
          <a:p>
            <a:pPr marL="817563" indent="-182563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 </a:t>
            </a:r>
          </a:p>
          <a:p>
            <a:pPr marL="817563" indent="-182563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метаморфтық.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30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315200" cy="9380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4.2 Тау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Массив, тау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1"/>
            <a:ext cx="8496944" cy="3672408"/>
          </a:xfrm>
        </p:spPr>
        <p:txBody>
          <a:bodyPr>
            <a:normAutofit fontScale="92500" lnSpcReduction="20000"/>
          </a:bodyPr>
          <a:lstStyle/>
          <a:p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Жыныс массиві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өзіне тән физикалық және геологиялық ерекшеліктерімен сипатталатын, белгілі бір геология-структуралық жағдайда құрылған тау жыныстарының жинағынан тұратын геологиялық зат.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Массивте өзінің табиғи күйінде сақталған тау жынысын </a:t>
            </a:r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массивтегі тау жынысы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дейді.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 түрде, әйтпесе массивтердің қимылдауымен </a:t>
            </a:r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қопсытылған, күйретілген қатты немесе байланысқан тау жыныстары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талқандалған жыныстар қатарына қосылады.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Жартастық немесе байланысқан жыныстардың жекелеген бөлшектері және де борпылдақ жыныстардың кішкене көлемдері </a:t>
            </a:r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үлгісі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Олай болса тау жыныстарының үлгісі тау жыныстарының массивін, массивтегі тау жынысын, талқандалған жынысты құрайтын бастапқы элемент болып саналады.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6" y="4869160"/>
            <a:ext cx="9117094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280920" cy="5688672"/>
          </a:xfrm>
        </p:spPr>
        <p:txBody>
          <a:bodyPr>
            <a:normAutofit lnSpcReduction="1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Үлгідегі және массивтегі немесе тау массасындағы тау жыныстарының қасиеттерінің </a:t>
            </a:r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 айырмашылығы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себептерден болады: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8663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құрамдарындағы айырмашылықтарға байланысты /тау жынысының үлгідегі минералдық құрамы массивтің құрамына әр уақытта сәйкес келе бермейді/ жыныс массиві әр түрлі жыныстардан тұрады;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8663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құрылысындағы айырмашылықпен байланысты – негізгі структуралық элементтерінің орналасуына, олардың формасына, бағытталғанына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/мысалы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үлгіде қабаттылық жоқ, ал тау массиві жыныстарының қабаттылығы бар/;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8663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сыртқы жағдайларының айырмашылығымен байланысты: қысымымен, температурасымен, электр өрісімен және сұйықтармен қанығуының ерекшеліктерімен және т.б.;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8663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жыныстың байланысу күштеріне, дәрежесіне байланысты - үлгі массивтегі жынысқа, тау жыныстарының массивіне немесе талқандалған тау жынысына қарағанда көбінесе жарықшақтармен, қуыстармен аз әлсіреген. Жыныстар көбінесе жарықшақтықтың салдарынан әлсірейді.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01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315200" cy="925996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4.3 Тау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 негізгі қасиеттерінің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классификациясы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08912" cy="4464496"/>
          </a:xfrm>
        </p:spPr>
        <p:txBody>
          <a:bodyPr>
            <a:normAutofit/>
          </a:bodyPr>
          <a:lstStyle/>
          <a:p>
            <a:pPr lvl="0"/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жыныстарына механикалық күштер өрісі әсер еткенде пайда болатын қасиеттер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Бұл топқа статикалық және динамикалық күштер әсері арқылы белгілі болатын механикалық қасиеттер жатады. Олар: беріктік, қаттылық, серпінділік, созымдылық, тұтқырлық, морттық, қажағыштық, сусымалық, аққыштық, ісіну, релаксация, орнықтылық. Бұл топтың қасиеттерін тау жыныстарының механикалық күштердің әсерімен қалай өзгеретіндігін сипаттайтын тағы да төрт түрге бөлуге болады: серпінділік, созымдылық, беріктік және реологиялық қасиеттер.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сумен өзара қатынастарының арқасында білінетін қасиеттер.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 су-коллоидты қасиеттер деп атайды. Олар: ылғал сыйымдылық, су өткізгіштік, ісіну, езілгіштік, тиксотроптық, ерігіштік, т.б.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914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3"/>
            <a:ext cx="7762056" cy="547264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kk-KZ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жыныстарында серпінді тербелістердің әсер етуінен пайда болатын қасиеттер.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 қасиеттерді акустикалық қасиеттер деп атайды. Олар тау жыныстарының серпінді тербелістерді өткізу қабілетін сипаттайды.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жыныстарында жылудың әсер етуімен пайда болатын қасиеттер: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жылу өткізгіштік, жылу сыйымдылық, ұлғайғыштық, балқығыштық және т.б.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жыныстарында электр өрісінің әсер етуімен пайда болатын қасиеттер: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электрлік беріктік, жыныстың электрлік кедергісі, диэлектрлік өткізгіштік және басқалар.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жыныстарында магнит өрісінің әсерінен пайда болатын қасиеттер: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магнитті қабылдағыштық, магнит өткізгіштік, қалдықты магнитталғандық, коэрцитивтік күш.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жыныстарында радиациялық немесе радиоактивтік деп аталатын өрістің әсерінен белгілі болатын қасиеттер.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қасиеттер тау жыныстарында микробөлшектердің немесе өткір электро-магниттік толқындар топтарының - рентгендік гамма-сәулелердің әсерінен белгілі болады.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1212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315200" cy="107001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4.4 Тау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 геологиялық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1844824"/>
            <a:ext cx="8136904" cy="4464536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жаратылу процестеріне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қасиеттері: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7900" indent="-342900">
              <a:buFont typeface="Wingdings" panose="05000000000000000000" pitchFamily="2" charset="2"/>
              <a:buChar char="ü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тығыздығы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7900" indent="-342900">
              <a:buFont typeface="Wingdings" panose="05000000000000000000" pitchFamily="2" charset="2"/>
              <a:buChar char="ü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бөлінгіштігі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7900" indent="-342900">
              <a:buFont typeface="Wingdings" panose="05000000000000000000" pitchFamily="2" charset="2"/>
              <a:buChar char="ü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Қабаттылық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7900" indent="-342900">
              <a:buFont typeface="Wingdings" panose="05000000000000000000" pitchFamily="2" charset="2"/>
              <a:buChar char="ü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 радиоактивтік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7900" indent="-342900">
              <a:buFont typeface="Wingdings" panose="05000000000000000000" pitchFamily="2" charset="2"/>
              <a:buChar char="ü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Ферромагнетизм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18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7920880" cy="3528392"/>
          </a:xfrm>
        </p:spPr>
        <p:txBody>
          <a:bodyPr>
            <a:normAutofit lnSpcReduction="10000"/>
          </a:bodyPr>
          <a:lstStyle/>
          <a:p>
            <a:pPr marL="228600" lvl="2"/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	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 кейінгі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процестеріне /тектогенез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мүжілу/ байланысты қасиеттер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 жыныстарының жарықшақтығы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Кливаж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Тақтатастылық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Кеуектілік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Каверналылық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Қарсталғандық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Мүжілу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2" t="2337" r="6876" b="3749"/>
          <a:stretch/>
        </p:blipFill>
        <p:spPr bwMode="auto">
          <a:xfrm>
            <a:off x="3775587" y="1484784"/>
            <a:ext cx="5368413" cy="430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861047"/>
            <a:ext cx="3544445" cy="193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460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1326</TotalTime>
  <Words>607</Words>
  <Application>Microsoft Office PowerPoint</Application>
  <PresentationFormat>Экран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Перспектива</vt:lpstr>
      <vt:lpstr>ДӘРІС №4. МИНЕРАЛДАР ЖӘНЕ ТАУ ЖЫНЫСТАРЫ </vt:lpstr>
      <vt:lpstr>4.1 Минералдар мен тау жыныстарының құрылысы және құрамы</vt:lpstr>
      <vt:lpstr>Химиялық құрамы бойынша минералдар бірнеше топқа бөлінеді:</vt:lpstr>
      <vt:lpstr>Презентация PowerPoint</vt:lpstr>
      <vt:lpstr>4.2 Тау жыныстары және бұрғы ұңғысы. Массив, тау массасы, үлгі</vt:lpstr>
      <vt:lpstr>Презентация PowerPoint</vt:lpstr>
      <vt:lpstr>4.3 Тау жыныстарының негізгі қасиеттерінің классификациясы</vt:lpstr>
      <vt:lpstr>Презентация PowerPoint</vt:lpstr>
      <vt:lpstr>4.4 Тау жыныстарының геологиялық қасиеттері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Талшын</dc:creator>
  <cp:lastModifiedBy>Талшын</cp:lastModifiedBy>
  <cp:revision>17</cp:revision>
  <dcterms:created xsi:type="dcterms:W3CDTF">2021-04-14T09:00:58Z</dcterms:created>
  <dcterms:modified xsi:type="dcterms:W3CDTF">2021-04-15T07:17:48Z</dcterms:modified>
</cp:coreProperties>
</file>